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etendard Black"/>
      <p:bold r:id="rId19"/>
    </p:embeddedFont>
    <p:embeddedFont>
      <p:font typeface="Pretendard Bold"/>
      <p:bold r:id="rId20"/>
    </p:embeddedFont>
    <p:embeddedFont>
      <p:font typeface="Pretendard Regular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1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1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14" Target="../media/image60.png" Type="http://schemas.openxmlformats.org/officeDocument/2006/relationships/image"/><Relationship Id="rId15" Target="../media/image61.png" Type="http://schemas.openxmlformats.org/officeDocument/2006/relationships/image"/><Relationship Id="rId16" Target="../media/image62.png" Type="http://schemas.openxmlformats.org/officeDocument/2006/relationships/image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1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24.png" Type="http://schemas.openxmlformats.org/officeDocument/2006/relationships/image"/><Relationship Id="rId5" Target="../media/image21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3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0600" y="2032000"/>
            <a:ext cx="10769600" cy="240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Pretendard Black"/>
              </a:rPr>
              <a:t>RAG</a:t>
            </a:r>
            <a:r>
              <a:rPr lang="ko-KR" sz="7300" b="false" i="false" u="none" strike="noStrike">
                <a:solidFill>
                  <a:srgbClr val="000000"/>
                </a:solidFill>
                <a:ea typeface="Pretendard Black"/>
              </a:rPr>
              <a:t>구조를</a:t>
            </a:r>
            <a:r>
              <a:rPr lang="en-US" sz="73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300" b="false" i="false" u="none" strike="noStrike">
                <a:solidFill>
                  <a:srgbClr val="000000"/>
                </a:solidFill>
                <a:ea typeface="Pretendard Black"/>
              </a:rPr>
              <a:t>기반으로</a:t>
            </a:r>
            <a:r>
              <a:rPr lang="en-US" sz="73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300" b="false" i="false" u="none" strike="noStrike">
                <a:solidFill>
                  <a:srgbClr val="000000"/>
                </a:solidFill>
                <a:ea typeface="Pretendard Black"/>
              </a:rPr>
              <a:t>한</a:t>
            </a:r>
            <a:r>
              <a:rPr lang="en-US" sz="73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300" b="false" i="false" u="none" strike="noStrike">
                <a:solidFill>
                  <a:srgbClr val="000000"/>
                </a:solidFill>
                <a:ea typeface="Pretendard Black"/>
              </a:rPr>
              <a:t>챗봇</a:t>
            </a:r>
            <a:r>
              <a:rPr lang="en-US" sz="73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300" b="false" i="false" u="none" strike="noStrike">
                <a:solidFill>
                  <a:srgbClr val="000000"/>
                </a:solidFill>
                <a:ea typeface="Pretendard Black"/>
              </a:rPr>
              <a:t>시스템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93800" y="7683500"/>
            <a:ext cx="149098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PDF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또는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CSV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파일을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업로드하고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질문을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입력하면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시스템은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파일의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내용을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바탕으로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답변을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482600"/>
            <a:ext cx="10363200" cy="259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86200" y="2159000"/>
            <a:ext cx="14020800" cy="744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2900" y="8407400"/>
            <a:ext cx="800100" cy="68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59200" y="7226300"/>
            <a:ext cx="1308100" cy="143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8534400"/>
            <a:ext cx="1346200" cy="1409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322300" y="495300"/>
            <a:ext cx="4102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Gradio UI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69900" y="3289300"/>
            <a:ext cx="6172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114300"/>
            <a:ext cx="17272000" cy="10058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17600" y="1612900"/>
            <a:ext cx="2857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한국어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질문은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가능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10200" y="3314700"/>
            <a:ext cx="2857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한국어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답변은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에러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80700" y="7747000"/>
            <a:ext cx="3365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영어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답변은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아주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잘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1100" y="520700"/>
            <a:ext cx="15443200" cy="966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6629400"/>
            <a:ext cx="8293100" cy="2959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82300" y="5549900"/>
            <a:ext cx="5727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기록보관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용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파일에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질문마다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따로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저장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37600" y="8661400"/>
            <a:ext cx="2628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여러번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읽기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D94925"/>
                </a:solidFill>
                <a:ea typeface="Pretendard Regular"/>
              </a:rPr>
              <a:t>방지</a:t>
            </a:r>
            <a:r>
              <a:rPr lang="en-US" sz="3000" b="false" i="false" u="none" strike="noStrike">
                <a:solidFill>
                  <a:srgbClr val="D94925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0" y="431800"/>
            <a:ext cx="1854200" cy="185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71400" y="330200"/>
            <a:ext cx="1739900" cy="1739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33600" y="3378200"/>
            <a:ext cx="1943100" cy="213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06800" y="4038600"/>
            <a:ext cx="1917700" cy="2120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40400" y="5092700"/>
            <a:ext cx="11430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3670300"/>
            <a:ext cx="1625600" cy="1625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07500" y="2336800"/>
            <a:ext cx="1892300" cy="199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09100" y="2438400"/>
            <a:ext cx="1892300" cy="199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10700" y="2540000"/>
            <a:ext cx="1892300" cy="199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12300" y="2641600"/>
            <a:ext cx="1892300" cy="199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26600" y="2743200"/>
            <a:ext cx="1892300" cy="199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28200" y="2844800"/>
            <a:ext cx="1892300" cy="199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29800" y="2946400"/>
            <a:ext cx="1892300" cy="199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31400" y="3048000"/>
            <a:ext cx="1892300" cy="199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0" y="3149600"/>
            <a:ext cx="1892300" cy="199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09600" y="2603500"/>
            <a:ext cx="1358900" cy="787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09600" y="3302000"/>
            <a:ext cx="1511300" cy="151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15800" y="3644900"/>
            <a:ext cx="8001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27300" y="2628900"/>
            <a:ext cx="2616200" cy="2209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912600" y="6235700"/>
            <a:ext cx="2882900" cy="2882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 rot="0">
            <a:off x="11506200" y="5575300"/>
            <a:ext cx="4025900" cy="4025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229600" y="330200"/>
            <a:ext cx="114300" cy="9779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959600" y="6680200"/>
            <a:ext cx="2781300" cy="2781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670800" y="9232900"/>
            <a:ext cx="143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Local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86300" y="4330700"/>
            <a:ext cx="800100" cy="685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737600" y="4343400"/>
            <a:ext cx="800100" cy="685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271500" y="4330700"/>
            <a:ext cx="800100" cy="68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64200" y="3200400"/>
            <a:ext cx="2971800" cy="297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3378200"/>
            <a:ext cx="3238500" cy="323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53600" y="3022600"/>
            <a:ext cx="3340100" cy="334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0" y="3111500"/>
            <a:ext cx="3517900" cy="3517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55700" y="812800"/>
            <a:ext cx="245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5800" y="7010400"/>
            <a:ext cx="1371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문서처리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48400" y="7010400"/>
            <a:ext cx="1371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문서검색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63200" y="6985000"/>
            <a:ext cx="2286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78000" y="7010400"/>
            <a:ext cx="24384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사용자에게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0200" y="1104900"/>
            <a:ext cx="14846300" cy="501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55200" y="6477000"/>
            <a:ext cx="3263900" cy="326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211300" y="6451600"/>
            <a:ext cx="3022600" cy="3022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6858000"/>
            <a:ext cx="3289300" cy="190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64100" y="6121400"/>
            <a:ext cx="3390900" cy="3390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3700" y="292100"/>
            <a:ext cx="5867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필수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라이브러리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임포트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41500" y="5143500"/>
            <a:ext cx="7772400" cy="314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20900" y="2019300"/>
            <a:ext cx="11849100" cy="2349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58600" y="5092700"/>
            <a:ext cx="3263900" cy="3263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14100" y="7912100"/>
            <a:ext cx="4775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경로지정은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윈도우만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선택사항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4200" y="317500"/>
            <a:ext cx="2997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설정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1511300"/>
            <a:ext cx="10147300" cy="439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77200" y="6845300"/>
            <a:ext cx="2222500" cy="222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55300" y="7950200"/>
            <a:ext cx="800100" cy="68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90800" y="6400800"/>
            <a:ext cx="3454400" cy="311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15100" y="7950200"/>
            <a:ext cx="800100" cy="685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82600" y="444500"/>
            <a:ext cx="7569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캐시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처리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and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파일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해시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85200" y="9232900"/>
            <a:ext cx="10414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해시값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5300" y="7975600"/>
            <a:ext cx="2235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retriever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캐시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1371600"/>
            <a:ext cx="6172200" cy="381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5181600"/>
            <a:ext cx="7670800" cy="265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236700" y="736600"/>
            <a:ext cx="2489200" cy="274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09100" y="838200"/>
            <a:ext cx="23876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096500" y="4927600"/>
            <a:ext cx="8001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074900" y="4927600"/>
            <a:ext cx="8001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87700" y="4495800"/>
            <a:ext cx="1384300" cy="138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33200" y="6667500"/>
            <a:ext cx="2768600" cy="2768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11200" y="304800"/>
            <a:ext cx="2997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텍스트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추출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0900" y="2057400"/>
            <a:ext cx="56388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531100" y="990600"/>
            <a:ext cx="2159000" cy="194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29800" y="1625600"/>
            <a:ext cx="800100" cy="68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53400" y="3962400"/>
            <a:ext cx="2260600" cy="130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50900" y="1625600"/>
            <a:ext cx="8001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4445000"/>
            <a:ext cx="8001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09400" y="4127500"/>
            <a:ext cx="17145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96100" y="4457700"/>
            <a:ext cx="8001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062200" y="736600"/>
            <a:ext cx="876300" cy="96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20900" y="1625600"/>
            <a:ext cx="977900" cy="1016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08300" y="1003300"/>
            <a:ext cx="1714500" cy="1714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46200" y="4457700"/>
            <a:ext cx="800100" cy="68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00300" y="3759200"/>
            <a:ext cx="2197100" cy="219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96100" y="7289800"/>
            <a:ext cx="800100" cy="68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64500" y="6819900"/>
            <a:ext cx="2044700" cy="2044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99900" y="7289800"/>
            <a:ext cx="2311400" cy="1117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42600" y="7632700"/>
            <a:ext cx="800100" cy="685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12800" y="584200"/>
            <a:ext cx="5842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문서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처리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RAG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준비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87100" y="1714500"/>
            <a:ext cx="2235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retriever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캐시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29600" y="5422900"/>
            <a:ext cx="2209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객체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55400" y="5981700"/>
            <a:ext cx="2578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chunk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57100" y="8636000"/>
            <a:ext cx="1460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캐시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9200" y="1422400"/>
            <a:ext cx="5575300" cy="1498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921000"/>
            <a:ext cx="55753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08900" y="1638300"/>
            <a:ext cx="1714500" cy="171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52300" y="1155700"/>
            <a:ext cx="2768600" cy="276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53400" y="6007100"/>
            <a:ext cx="2717800" cy="227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24900" y="6438900"/>
            <a:ext cx="2717800" cy="227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0" y="6985000"/>
            <a:ext cx="2717800" cy="227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0" y="7581900"/>
            <a:ext cx="3136900" cy="40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58500" y="2374900"/>
            <a:ext cx="8001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80400" y="2501900"/>
            <a:ext cx="1714500" cy="171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24900" y="1511300"/>
            <a:ext cx="1714500" cy="1714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73100" y="266700"/>
            <a:ext cx="8331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문서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포맷팅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and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CSV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저장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1900" y="1562100"/>
            <a:ext cx="8382000" cy="443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6781800"/>
            <a:ext cx="2159000" cy="194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75200" y="6870700"/>
            <a:ext cx="2120900" cy="212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0" y="6451600"/>
            <a:ext cx="2374900" cy="2374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39500" y="6502400"/>
            <a:ext cx="2590800" cy="259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544800" y="6908800"/>
            <a:ext cx="1689100" cy="185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58800" y="6451600"/>
            <a:ext cx="1358900" cy="134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92500" y="7467600"/>
            <a:ext cx="8001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96100" y="7467600"/>
            <a:ext cx="8001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77500" y="7467600"/>
            <a:ext cx="8001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00200" y="7467600"/>
            <a:ext cx="800100" cy="685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90600" y="520700"/>
            <a:ext cx="5143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RAG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질문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응답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9800" y="8737600"/>
            <a:ext cx="25654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retriever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로딩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20000" y="8851900"/>
            <a:ext cx="28448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